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Roboto Condensed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italic.fntdata"/><Relationship Id="rId11" Type="http://schemas.openxmlformats.org/officeDocument/2006/relationships/slide" Target="slides/slide6.xml"/><Relationship Id="rId22" Type="http://schemas.openxmlformats.org/officeDocument/2006/relationships/font" Target="fonts/GillSans-regular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boldItalic.fntdata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23" Type="http://schemas.openxmlformats.org/officeDocument/2006/relationships/font" Target="fonts/Gill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.fntdata"/><Relationship Id="rId6" Type="http://schemas.openxmlformats.org/officeDocument/2006/relationships/slide" Target="slides/slide1.xml"/><Relationship Id="rId18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www.lamar.edu/about-lu/index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www.lamar.edu/about-lu/virtual-tours/index.html" TargetMode="External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Lamar University College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Web Tour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281025"/>
            <a:ext cx="4854300" cy="48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72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028250" y="180775"/>
            <a:ext cx="5649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Lamar University Facts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2621450" y="876900"/>
            <a:ext cx="6259800" cy="27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Lamar University is located in Beaumont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hours 15 minutes east of Bastrop.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Lamar University is a public university.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Lamar’s mascot is the Cardinal.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70" y="876895"/>
            <a:ext cx="2582575" cy="17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725" y="3070425"/>
            <a:ext cx="2483475" cy="12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Lamar University Facts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540225" y="1283675"/>
            <a:ext cx="8329800" cy="4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to: </a:t>
            </a:r>
            <a:r>
              <a:rPr b="0" i="0" lang="en" sz="2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https://www.lamar.edu/about-lu/index.html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find the answers to the following questions.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1.How many students attend Lamar University?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How many degree programs does Lamar University offer?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What percentage are First Generation (they are the first in their family to attend college) students?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Lamar University Virtual Tour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397725" y="1080575"/>
            <a:ext cx="82803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one building and take a virtual tour of the campus.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https://www.lamar.edu/about-lu/virtual-tours/index.html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5">
            <a:alphaModFix/>
          </a:blip>
          <a:srcRect b="0" l="0" r="0" t="22124"/>
          <a:stretch/>
        </p:blipFill>
        <p:spPr>
          <a:xfrm>
            <a:off x="334475" y="2571750"/>
            <a:ext cx="8459700" cy="24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992775" y="1846700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one thing you liked about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Lamar University?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